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4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8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1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2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5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9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9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0527-C29A-43CD-A5F5-8D9CB903DFA9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70D31-3037-4DAF-A606-2DB8E6138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8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Special Education Department</a:t>
            </a:r>
            <a:br>
              <a:rPr lang="en-US" sz="5400" dirty="0" smtClean="0">
                <a:latin typeface="Arial" pitchFamily="34" charset="0"/>
                <a:ea typeface="Verdana" pitchFamily="34" charset="0"/>
                <a:cs typeface="Arial" pitchFamily="34" charset="0"/>
              </a:rPr>
            </a:br>
            <a:endParaRPr lang="en-US" sz="54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514600"/>
            <a:ext cx="87630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84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Extended School Year Programs </a:t>
            </a:r>
          </a:p>
          <a:p>
            <a:r>
              <a:rPr lang="en-US" sz="84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May </a:t>
            </a:r>
            <a:r>
              <a:rPr lang="en-US" sz="84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16, </a:t>
            </a:r>
            <a:r>
              <a:rPr lang="en-US" sz="84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2016</a:t>
            </a:r>
          </a:p>
          <a:p>
            <a:endParaRPr lang="en-US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257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Ildefonso Arellano, Assistant Director of Special Education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5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Special Education Extended School Year Programs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603 CMR 28.05(4)(d)1 states:</a:t>
            </a:r>
          </a:p>
          <a:p>
            <a:pPr lvl="1"/>
            <a:r>
              <a:rPr lang="en-US" sz="2600" i="1" dirty="0" smtClean="0">
                <a:latin typeface="Arial" pitchFamily="34" charset="0"/>
                <a:cs typeface="Arial" pitchFamily="34" charset="0"/>
              </a:rPr>
              <a:t>An extended year program may be identified if the student has demonstrated or is likely to demonstrate substantial regression in his or her learning skills and/or substantial difficulty in relearning such skills if an extended program is not provided.</a:t>
            </a:r>
          </a:p>
          <a:p>
            <a:endParaRPr lang="en-US" dirty="0"/>
          </a:p>
        </p:txBody>
      </p:sp>
      <p:pic>
        <p:nvPicPr>
          <p:cNvPr id="1026" name="Picture 2" descr="C:\Users\iarellan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49986"/>
            <a:ext cx="5877254" cy="203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9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Special Education Extended School Year Programs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b="1" dirty="0">
                <a:latin typeface="Arial" pitchFamily="34" charset="0"/>
                <a:cs typeface="Arial" pitchFamily="34" charset="0"/>
              </a:rPr>
              <a:t>B.L.O.C.K.S. Preschool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Provides support to pre-K students in order to prevent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academic,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behavioral,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and social regression. </a:t>
            </a:r>
          </a:p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300" b="1" dirty="0">
                <a:latin typeface="Arial" pitchFamily="34" charset="0"/>
                <a:cs typeface="Arial" pitchFamily="34" charset="0"/>
              </a:rPr>
              <a:t>Tutoring </a:t>
            </a:r>
            <a:r>
              <a:rPr lang="en-US" sz="3300" b="1" dirty="0" smtClean="0">
                <a:latin typeface="Arial" pitchFamily="34" charset="0"/>
                <a:cs typeface="Arial" pitchFamily="34" charset="0"/>
              </a:rPr>
              <a:t>(K - 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33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Provides 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academic tutoring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students who are at substantial risk of regression in literacy and math.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300" b="1" dirty="0" smtClean="0">
                <a:latin typeface="Arial" pitchFamily="34" charset="0"/>
                <a:cs typeface="Arial" pitchFamily="34" charset="0"/>
              </a:rPr>
              <a:t>Elementary 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School Social </a:t>
            </a:r>
            <a:r>
              <a:rPr lang="en-US" sz="3300" b="1" dirty="0" smtClean="0">
                <a:latin typeface="Arial" pitchFamily="34" charset="0"/>
                <a:cs typeface="Arial" pitchFamily="34" charset="0"/>
              </a:rPr>
              <a:t>Skills Program (K - 5)</a:t>
            </a:r>
            <a:endParaRPr lang="en-US" sz="3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Provides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services to elementary students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prevent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substantial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regression in social skills.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Special Education Extended School Year Programs Cont.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Learning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with Adventure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Program (K - 5)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	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Provides services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to students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prevent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social, academic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and behavioral regression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.  </a:t>
            </a: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000" b="1" dirty="0">
                <a:latin typeface="Arial" pitchFamily="34" charset="0"/>
                <a:cs typeface="Arial" pitchFamily="34" charset="0"/>
              </a:rPr>
              <a:t>Flyers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Program (6 - 12)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Provides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services to middle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and high school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students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order to prevent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regression in social, academics, and functional skills.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400" b="1" dirty="0">
                <a:latin typeface="Arial" pitchFamily="34" charset="0"/>
                <a:cs typeface="Arial" pitchFamily="34" charset="0"/>
              </a:rPr>
              <a:t> 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000" b="1" dirty="0">
                <a:latin typeface="Arial" pitchFamily="34" charset="0"/>
                <a:cs typeface="Arial" pitchFamily="34" charset="0"/>
              </a:rPr>
              <a:t>STAR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Program (K - 5)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Provides services to elementary students in order to prevent regression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n social/emotional and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behavioral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skills.  </a:t>
            </a: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Special Education Extended School Year Programs Cont.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BEST Program (K - 8)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Provides services to prevent substantial regression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 functional academics and social skills.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*Individualized tutoring is provided for high school students at risk of substantial academic regression.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THANK YOU!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26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145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Special Education Department </vt:lpstr>
      <vt:lpstr>Special Education Extended School Year Programs</vt:lpstr>
      <vt:lpstr>Special Education Extended School Year Programs</vt:lpstr>
      <vt:lpstr>Special Education Extended School Year Programs Cont.</vt:lpstr>
      <vt:lpstr>Special Education Extended School Year Programs Cont.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 Extended School Year Programs</dc:title>
  <dc:creator>Ildefonso Arellano</dc:creator>
  <cp:lastModifiedBy>Sandy Kivlehan</cp:lastModifiedBy>
  <cp:revision>23</cp:revision>
  <dcterms:created xsi:type="dcterms:W3CDTF">2016-04-13T17:42:04Z</dcterms:created>
  <dcterms:modified xsi:type="dcterms:W3CDTF">2016-05-11T15:42:13Z</dcterms:modified>
</cp:coreProperties>
</file>